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98731-5642-4CBD-9FAD-20225A20A8E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81003-2BDB-48E4-9C66-E98E16A715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46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81003-2BDB-48E4-9C66-E98E16A7155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974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34C698-0DE6-72AE-1464-843739C52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D010277-F99C-EBBA-4C31-D1110E9AB5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A9D9CA-7B24-012B-792B-AB8B270B4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3DFF4D-27D1-6EAC-C6AA-AE34D270B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A1FCF-94A5-78B0-6341-CCFA3985F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16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4ED93D-B064-9AA7-ABF4-6AAC98EFF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A91CBC-BD5C-335F-5710-B01467CAF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4973E2-74D6-ED27-C130-DD5B88C6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2B853-7B3A-6BB6-D882-235E2BC1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54CA65-C46B-DF35-7DB1-F83EA6755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70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D4065A-9B06-C5F1-2B2A-ACD46AE7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5BCE224-F885-BDFE-0D7E-9A6859380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5B167F-E027-51F6-7FC0-59AA27DF0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134334-E45F-F5FD-0710-DE3EEFC95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E5CB0D-F2ED-2397-1E2F-5712E65C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09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A7A5FB-05D7-52CB-62E8-89845C634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75B6E7-43CF-7325-DB89-A72BEE076E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7865BB-0B7C-5587-77F9-E6B5BFC2D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AEC95C-E7BD-2F34-02F2-0A9545D29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9BCDBA-0C40-FD13-8C02-86D0B5403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8C28C4-36C2-8749-556D-DB22653D5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9288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B0B311-B346-34C1-8939-055A8499A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8795B6-6E93-E9C5-0623-E749A0ECA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04B1FE7-338E-D9FB-E9E4-E0ED60938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A320F2-F4F9-ACF4-A899-FCB8750C8C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3A1BEF0-F617-FD3F-469D-DC00B2F734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923AB5E-4786-DEC6-845E-841EB901C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68854A9-D88A-16DB-DCCA-3924CF5C2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B972F86-E1A9-EC94-2559-B259199D9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144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77AEA0-B70C-977E-5407-206992140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647186C-4A13-603C-3293-534239F66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E3558F-B6C1-4B74-6ED8-956C84466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AF60E6-D552-0677-B53E-43FAB4045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95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8A4F64B-D6F4-E9CE-8589-15C1F0890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BAAD1C-03D0-B528-CA56-2956C5AB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3D7A8C-6110-FD4A-6D6B-52F594300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60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C5E8D2-2E56-F739-19B4-658ABF4C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8B02BA-D5FC-C02B-978D-31810513C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46D7EA3-28B5-5DCD-360F-B516A38A64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1A03BB3-77B9-A3C3-7466-41BA844F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E385BD-9011-B83D-9B81-9F16AAFDD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96E228-142D-5603-691A-E98AE6A2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379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E4DBA1-DA3F-4398-8C39-E7073BE10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693A276-B7EA-F00A-25A8-9DA3B6DA01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F473CB-FC88-29F7-449D-F0E6FF150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0A4CB1F-B436-22DE-58A0-16E6BCC95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6BD3D3-C9C3-39F0-9834-9BB6B7343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B8FD386-01BA-1D49-C3B9-A6B153CB7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198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E0CE0B-52D5-2A57-38D8-2598D8FD5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9E8885-DDDA-ACC3-3493-F2AD801B7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917A67-AB8E-9764-A14A-344B7129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912396-430F-584B-33A6-D39C79A6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420D76-31E8-1A67-3AD3-17B84A759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294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95CFB1D-F5F3-2A4B-BE6D-514F2A53B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034F92A-1EAA-D276-06A7-96165DFBC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5638D1-855A-C330-6431-7EE1DE07C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AFF68B-C73A-F2CB-2A91-37EAFA005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0EB86C-B6C1-B9FE-C13D-48AA90D96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01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EA0FE12-32A3-44EE-497F-249A2C533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A607BF3-80C1-A44D-D7BF-EBCDCDAF8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268E2F-CF2B-2688-F0D4-678079149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4D6F4A-13F2-4D57-BC6A-27740407BECF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62453E-8DE0-699A-74E7-6F5C1BCA7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2A7484-3C16-5A23-57DF-F2E4A1F13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09411F-09D7-4B15-AE0E-3880EF1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161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C7336F7B-7038-4227-BCAC-E417CC3F6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図 16" descr="部屋に備えている様々な家具&#10;&#10;AI 生成コンテンツは誤りを含む可能性があります。">
            <a:extLst>
              <a:ext uri="{FF2B5EF4-FFF2-40B4-BE49-F238E27FC236}">
                <a16:creationId xmlns:a16="http://schemas.microsoft.com/office/drawing/2014/main" id="{5393192D-96CE-C61B-1E81-55DF91BED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3" r="-1" b="-1"/>
          <a:stretch>
            <a:fillRect/>
          </a:stretch>
        </p:blipFill>
        <p:spPr>
          <a:xfrm>
            <a:off x="196731" y="175147"/>
            <a:ext cx="3792174" cy="3174339"/>
          </a:xfrm>
          <a:prstGeom prst="rect">
            <a:avLst/>
          </a:prstGeom>
        </p:spPr>
      </p:pic>
      <p:pic>
        <p:nvPicPr>
          <p:cNvPr id="27" name="図 26" descr="屋内, 天井, テーブル, 建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344085D5-8422-8D5A-00E3-C2E8DEBF6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4" r="1017" b="-1"/>
          <a:stretch>
            <a:fillRect/>
          </a:stretch>
        </p:blipFill>
        <p:spPr>
          <a:xfrm>
            <a:off x="4209091" y="175147"/>
            <a:ext cx="3792174" cy="3174339"/>
          </a:xfrm>
          <a:prstGeom prst="rect">
            <a:avLst/>
          </a:prstGeom>
        </p:spPr>
      </p:pic>
      <p:pic>
        <p:nvPicPr>
          <p:cNvPr id="23" name="図 22" descr="屋内, 天井, テーブル, 建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C701D31-81BF-1415-CAF2-9450A6FB5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" r="9360" b="-1"/>
          <a:stretch>
            <a:fillRect/>
          </a:stretch>
        </p:blipFill>
        <p:spPr>
          <a:xfrm>
            <a:off x="8194217" y="175147"/>
            <a:ext cx="3792174" cy="3174339"/>
          </a:xfrm>
          <a:prstGeom prst="rect">
            <a:avLst/>
          </a:prstGeom>
        </p:spPr>
      </p:pic>
      <p:pic>
        <p:nvPicPr>
          <p:cNvPr id="47" name="図 46" descr="屋内, 天井, テーブル, 建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9F541B3-5796-8A7E-76E2-B54111D02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1" r="-4" b="-4"/>
          <a:stretch>
            <a:fillRect/>
          </a:stretch>
        </p:blipFill>
        <p:spPr>
          <a:xfrm>
            <a:off x="191088" y="3508511"/>
            <a:ext cx="3792174" cy="3171426"/>
          </a:xfrm>
          <a:prstGeom prst="rect">
            <a:avLst/>
          </a:prstGeom>
        </p:spPr>
      </p:pic>
      <p:pic>
        <p:nvPicPr>
          <p:cNvPr id="49" name="図 48" descr="テーブルの上に並べられた椅子&#10;&#10;AI 生成コンテンツは誤りを含む可能性があります。">
            <a:extLst>
              <a:ext uri="{FF2B5EF4-FFF2-40B4-BE49-F238E27FC236}">
                <a16:creationId xmlns:a16="http://schemas.microsoft.com/office/drawing/2014/main" id="{15FC913F-AA8F-2241-5C73-D79490151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6" r="231" b="-4"/>
          <a:stretch>
            <a:fillRect/>
          </a:stretch>
        </p:blipFill>
        <p:spPr>
          <a:xfrm>
            <a:off x="4203448" y="3508511"/>
            <a:ext cx="3792174" cy="3171426"/>
          </a:xfrm>
          <a:prstGeom prst="rect">
            <a:avLst/>
          </a:prstGeom>
        </p:spPr>
      </p:pic>
      <p:pic>
        <p:nvPicPr>
          <p:cNvPr id="43" name="図 42" descr="屋内, テーブル, 天井, 建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7B08FC4-C421-95F1-AAB2-A1375CBF10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" r="6148" b="-4"/>
          <a:stretch>
            <a:fillRect/>
          </a:stretch>
        </p:blipFill>
        <p:spPr>
          <a:xfrm>
            <a:off x="8188574" y="3508511"/>
            <a:ext cx="3792174" cy="3171426"/>
          </a:xfrm>
          <a:prstGeom prst="rect">
            <a:avLst/>
          </a:prstGeom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234FC902-BEF3-E2ED-A5F9-695EF1162675}"/>
              </a:ext>
            </a:extLst>
          </p:cNvPr>
          <p:cNvSpPr/>
          <p:nvPr/>
        </p:nvSpPr>
        <p:spPr>
          <a:xfrm>
            <a:off x="4974099" y="5845638"/>
            <a:ext cx="2262158" cy="9233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改装後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36CEC3A2-7B5C-6193-CDE1-C1664C0F4458}"/>
              </a:ext>
            </a:extLst>
          </p:cNvPr>
          <p:cNvSpPr/>
          <p:nvPr/>
        </p:nvSpPr>
        <p:spPr>
          <a:xfrm>
            <a:off x="4974099" y="175147"/>
            <a:ext cx="2262158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改装前</a:t>
            </a:r>
          </a:p>
        </p:txBody>
      </p:sp>
    </p:spTree>
    <p:extLst>
      <p:ext uri="{BB962C8B-B14F-4D97-AF65-F5344CB8AC3E}">
        <p14:creationId xmlns:p14="http://schemas.microsoft.com/office/powerpoint/2010/main" val="344666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 descr="屋内, 建物, キッチン, 床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3CA4970-5700-5267-7A90-9F5ED69CF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" r="10024" b="4"/>
          <a:stretch>
            <a:fillRect/>
          </a:stretch>
        </p:blipFill>
        <p:spPr>
          <a:xfrm>
            <a:off x="867130" y="3589874"/>
            <a:ext cx="3105485" cy="2624663"/>
          </a:xfrm>
          <a:prstGeom prst="rect">
            <a:avLst/>
          </a:prstGeom>
        </p:spPr>
      </p:pic>
      <p:pic>
        <p:nvPicPr>
          <p:cNvPr id="9" name="図 8" descr="屋内, 座る, 建物, 冷蔵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0C5F3AD-B301-16B4-4E57-65284DE1A6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2" r="-3" b="-3"/>
          <a:stretch>
            <a:fillRect/>
          </a:stretch>
        </p:blipFill>
        <p:spPr>
          <a:xfrm>
            <a:off x="4569363" y="643466"/>
            <a:ext cx="3091798" cy="2624662"/>
          </a:xfrm>
          <a:prstGeom prst="rect">
            <a:avLst/>
          </a:prstGeom>
        </p:spPr>
      </p:pic>
      <p:pic>
        <p:nvPicPr>
          <p:cNvPr id="13" name="図 12" descr="キッチンにある冷蔵庫&#10;&#10;AI 生成コンテンツは誤りを含む可能性があります。">
            <a:extLst>
              <a:ext uri="{FF2B5EF4-FFF2-40B4-BE49-F238E27FC236}">
                <a16:creationId xmlns:a16="http://schemas.microsoft.com/office/drawing/2014/main" id="{A0FDF062-6D30-2396-678F-60D9D8B15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-2" b="-2"/>
          <a:stretch>
            <a:fillRect/>
          </a:stretch>
        </p:blipFill>
        <p:spPr>
          <a:xfrm>
            <a:off x="4569363" y="3609193"/>
            <a:ext cx="3100293" cy="2624662"/>
          </a:xfrm>
          <a:prstGeom prst="rect">
            <a:avLst/>
          </a:prstGeom>
        </p:spPr>
      </p:pic>
      <p:pic>
        <p:nvPicPr>
          <p:cNvPr id="7" name="図 6" descr="屋内, 天井, 部屋, 建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87DAC71-ECF8-99D7-DE81-A9F7998B45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6" r="5565" b="4"/>
          <a:stretch>
            <a:fillRect/>
          </a:stretch>
        </p:blipFill>
        <p:spPr>
          <a:xfrm>
            <a:off x="867130" y="643463"/>
            <a:ext cx="3113994" cy="2624665"/>
          </a:xfrm>
          <a:prstGeom prst="rect">
            <a:avLst/>
          </a:prstGeom>
        </p:spPr>
      </p:pic>
      <p:pic>
        <p:nvPicPr>
          <p:cNvPr id="5" name="図 4" descr="キッチンの一角&#10;&#10;AI 生成コンテンツは誤りを含む可能性があります。">
            <a:extLst>
              <a:ext uri="{FF2B5EF4-FFF2-40B4-BE49-F238E27FC236}">
                <a16:creationId xmlns:a16="http://schemas.microsoft.com/office/drawing/2014/main" id="{BC66C31B-278B-5D7B-DCB2-B3141E5FD3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 r="1339" b="-3"/>
          <a:stretch>
            <a:fillRect/>
          </a:stretch>
        </p:blipFill>
        <p:spPr>
          <a:xfrm>
            <a:off x="8360168" y="624135"/>
            <a:ext cx="3123100" cy="2643993"/>
          </a:xfrm>
          <a:prstGeom prst="rect">
            <a:avLst/>
          </a:prstGeom>
        </p:spPr>
      </p:pic>
      <p:pic>
        <p:nvPicPr>
          <p:cNvPr id="11" name="図 10" descr="屋内, 建物, キッチン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380854F9-9375-902E-527B-3E821DC4F6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3" r="3507" b="4"/>
          <a:stretch>
            <a:fillRect/>
          </a:stretch>
        </p:blipFill>
        <p:spPr>
          <a:xfrm>
            <a:off x="8360168" y="3589863"/>
            <a:ext cx="3136958" cy="2643992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900F5A3-FD4A-61BE-46C5-9BA91EE4EEE4}"/>
              </a:ext>
            </a:extLst>
          </p:cNvPr>
          <p:cNvSpPr/>
          <p:nvPr/>
        </p:nvSpPr>
        <p:spPr>
          <a:xfrm>
            <a:off x="4974099" y="175147"/>
            <a:ext cx="2262158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改装前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8E0B9F4-30D4-7EBC-A1C7-9B98CEF6E01B}"/>
              </a:ext>
            </a:extLst>
          </p:cNvPr>
          <p:cNvSpPr/>
          <p:nvPr/>
        </p:nvSpPr>
        <p:spPr>
          <a:xfrm>
            <a:off x="4974099" y="5845638"/>
            <a:ext cx="2262158" cy="9233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改装後</a:t>
            </a:r>
          </a:p>
        </p:txBody>
      </p:sp>
    </p:spTree>
    <p:extLst>
      <p:ext uri="{BB962C8B-B14F-4D97-AF65-F5344CB8AC3E}">
        <p14:creationId xmlns:p14="http://schemas.microsoft.com/office/powerpoint/2010/main" val="3828899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</Words>
  <Application>Microsoft Office PowerPoint</Application>
  <PresentationFormat>ワイド画面</PresentationFormat>
  <Paragraphs>5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清水 紀孝</dc:creator>
  <cp:lastModifiedBy>清水 紀孝</cp:lastModifiedBy>
  <cp:revision>1</cp:revision>
  <dcterms:created xsi:type="dcterms:W3CDTF">2025-12-17T05:22:10Z</dcterms:created>
  <dcterms:modified xsi:type="dcterms:W3CDTF">2025-12-17T05:31:12Z</dcterms:modified>
</cp:coreProperties>
</file>